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3"/>
  </p:notesMasterIdLst>
  <p:handoutMasterIdLst>
    <p:handoutMasterId r:id="rId24"/>
  </p:handoutMasterIdLst>
  <p:sldIdLst>
    <p:sldId id="446" r:id="rId5"/>
    <p:sldId id="501" r:id="rId6"/>
    <p:sldId id="500" r:id="rId7"/>
    <p:sldId id="504" r:id="rId8"/>
    <p:sldId id="493" r:id="rId9"/>
    <p:sldId id="490" r:id="rId10"/>
    <p:sldId id="502" r:id="rId11"/>
    <p:sldId id="507" r:id="rId12"/>
    <p:sldId id="509" r:id="rId13"/>
    <p:sldId id="492" r:id="rId14"/>
    <p:sldId id="499" r:id="rId15"/>
    <p:sldId id="498" r:id="rId16"/>
    <p:sldId id="497" r:id="rId17"/>
    <p:sldId id="495" r:id="rId18"/>
    <p:sldId id="496" r:id="rId19"/>
    <p:sldId id="505" r:id="rId20"/>
    <p:sldId id="503" r:id="rId21"/>
    <p:sldId id="5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914400" y="463550"/>
            <a:ext cx="103060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060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571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series/variational-autoencoder-with-pytorch-2d359cbf027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peedwagon/variational-autoencoder-dogs-generation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basu369victor/generate-music-with-variational-autoencod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eorgian-impact-blog/time-series-anomaly-detection-the-detectives-toolbox-9ef131dddaf9" TargetMode="External"/><Relationship Id="rId2" Type="http://schemas.openxmlformats.org/officeDocument/2006/relationships/hyperlink" Target="https://medium.com/artificialis/introduction-to-autoencoders-for-anomaly-detection-a9897591cc72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wardsdatascience.com/anomaly-detection-with-autoencoder-b4cdce4866a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76AC89-80C0-0D78-F402-FBE0890ED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09725"/>
              </p:ext>
            </p:extLst>
          </p:nvPr>
        </p:nvGraphicFramePr>
        <p:xfrm>
          <a:off x="1108037" y="581706"/>
          <a:ext cx="10515600" cy="4876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911986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Helvetica" pitchFamily="2" charset="0"/>
                        </a:rPr>
                        <a:t> DEEP LEARNING FOR COMPUTER VISION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68108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739C18-33D9-0644-B475-323F39B23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5965825"/>
            <a:ext cx="658177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TH" altLang="en-TH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en-TH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B3305-C69D-6849-F7B9-9E709244F06F}"/>
              </a:ext>
            </a:extLst>
          </p:cNvPr>
          <p:cNvSpPr txBox="1"/>
          <p:nvPr/>
        </p:nvSpPr>
        <p:spPr>
          <a:xfrm>
            <a:off x="8939460" y="6186811"/>
            <a:ext cx="34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Dr. Tuchsanai. PloySuwan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DAF15-BFDF-B667-B8E4-5ECB461C5831}"/>
              </a:ext>
            </a:extLst>
          </p:cNvPr>
          <p:cNvSpPr txBox="1"/>
          <p:nvPr/>
        </p:nvSpPr>
        <p:spPr>
          <a:xfrm>
            <a:off x="3869473" y="3044279"/>
            <a:ext cx="3724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4400" dirty="0"/>
              <a:t>Week7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B5FD41F-D7A0-574A-B6B7-2A60F94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442" y="4178082"/>
            <a:ext cx="1787743" cy="17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B2F04-DED5-5C3F-0427-2647791FB513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Variational 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2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FD834-93CA-185B-E508-ECB324F4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2" y="1152824"/>
            <a:ext cx="9764627" cy="45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E3C4C-06E4-47C5-F13C-63F4A48D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25" y="1360771"/>
            <a:ext cx="8876150" cy="41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81C3FA91-800D-DBA9-225C-4CE752A7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522AB-16EA-44E6-27D9-499B7751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0" y="110457"/>
            <a:ext cx="7165427" cy="2630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2A0E3A-19F4-9DB9-297A-675469A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938931"/>
            <a:ext cx="6978870" cy="38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8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EE20A-FDFB-E174-1577-C871000E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52" y="149276"/>
            <a:ext cx="6734504" cy="269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2A6BC-3AF5-D8DB-D30B-8AA31CD1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82" y="3093655"/>
            <a:ext cx="7772400" cy="36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2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0BB87-85C7-F9CC-C560-F1174D5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7" y="433864"/>
            <a:ext cx="6450724" cy="5048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CF25A-6492-1D26-E719-09F47CC1B8BC}"/>
              </a:ext>
            </a:extLst>
          </p:cNvPr>
          <p:cNvSpPr txBox="1"/>
          <p:nvPr/>
        </p:nvSpPr>
        <p:spPr>
          <a:xfrm>
            <a:off x="6955221" y="4836289"/>
            <a:ext cx="4834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https://medium.com/dataseries/variational-autoencoder-with-pytorch-2d359cbf027b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54D94-32A4-5804-3864-42CF042A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0" y="433864"/>
            <a:ext cx="3594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03527-66A4-00D1-7867-17CBCB61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081942"/>
            <a:ext cx="5410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3962400" y="2947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02124"/>
                </a:solidFill>
                <a:effectLst/>
                <a:latin typeface="inherit"/>
              </a:rPr>
              <a:t>Variational Autoencoder - dogs generation</a:t>
            </a:r>
          </a:p>
          <a:p>
            <a:pPr fontAlgn="base"/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A9CCF-1D07-C622-7802-E5151D5B66ED}"/>
              </a:ext>
            </a:extLst>
          </p:cNvPr>
          <p:cNvSpPr txBox="1"/>
          <p:nvPr/>
        </p:nvSpPr>
        <p:spPr>
          <a:xfrm>
            <a:off x="1481959" y="848738"/>
            <a:ext cx="1020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2"/>
              </a:rPr>
              <a:t>https://www.kaggle.com/code/speedwagon/variational-autoencoder-dogs-generation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7834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2774731" y="2947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effectLst/>
                <a:latin typeface="inherit"/>
              </a:rPr>
              <a:t>Mid term ?</a:t>
            </a:r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A13E2-AD28-B770-455A-3C860368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42" y="617905"/>
            <a:ext cx="6582667" cy="4086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44DAA-74C6-1C1E-425D-6890F13D7C27}"/>
              </a:ext>
            </a:extLst>
          </p:cNvPr>
          <p:cNvSpPr txBox="1"/>
          <p:nvPr/>
        </p:nvSpPr>
        <p:spPr>
          <a:xfrm>
            <a:off x="1498754" y="5593764"/>
            <a:ext cx="979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https://www.kaggle.com/code/basu369victor/generate-music-with-variational-autoencoder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38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7492-24DB-EF83-7630-77FC1E838C5D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49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20A2B-4C77-3452-8ADB-7322A6D9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6" y="660740"/>
            <a:ext cx="6213803" cy="55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53196-DB9F-EA69-3B49-D7118939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6399"/>
            <a:ext cx="7772400" cy="3566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42B2D-53FB-1D76-69DD-6EC11C7C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53" y="5321519"/>
            <a:ext cx="5067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070B6-70AA-E881-EF32-76104CE7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4" y="0"/>
            <a:ext cx="6353251" cy="2984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D69DE-5809-547C-000E-17C3DB83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2772068"/>
            <a:ext cx="3922284" cy="4085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291A-0FE0-AD12-0855-BE40DB2F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356" y="2772068"/>
            <a:ext cx="3127634" cy="408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D0449-C357-7191-E8A8-5A715C6B558D}"/>
              </a:ext>
            </a:extLst>
          </p:cNvPr>
          <p:cNvSpPr txBox="1"/>
          <p:nvPr/>
        </p:nvSpPr>
        <p:spPr>
          <a:xfrm>
            <a:off x="299669" y="556313"/>
            <a:ext cx="255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136182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062B4-F170-B4D7-1B2F-E6A6361C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1" y="1182414"/>
            <a:ext cx="9330883" cy="4519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7970E-9B15-3282-6E4A-3205F0FC64F1}"/>
              </a:ext>
            </a:extLst>
          </p:cNvPr>
          <p:cNvSpPr txBox="1"/>
          <p:nvPr/>
        </p:nvSpPr>
        <p:spPr>
          <a:xfrm>
            <a:off x="1429407" y="1156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9A82-FA8D-B3AB-B77D-7D80D65D1439}"/>
              </a:ext>
            </a:extLst>
          </p:cNvPr>
          <p:cNvSpPr txBox="1"/>
          <p:nvPr/>
        </p:nvSpPr>
        <p:spPr>
          <a:xfrm>
            <a:off x="256710" y="409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Denoising data</a:t>
            </a:r>
          </a:p>
        </p:txBody>
      </p:sp>
    </p:spTree>
    <p:extLst>
      <p:ext uri="{BB962C8B-B14F-4D97-AF65-F5344CB8AC3E}">
        <p14:creationId xmlns:p14="http://schemas.microsoft.com/office/powerpoint/2010/main" val="162358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14653-7493-3F70-BDD1-68059DDD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97" y="872359"/>
            <a:ext cx="9261128" cy="4405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5E629-833A-B8F4-9FDD-E7DCA054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97" y="5198461"/>
            <a:ext cx="5156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29A60-FF73-A271-2636-4E07557F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159"/>
            <a:ext cx="7772400" cy="6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1ED488-1F81-5FDB-5AE5-545B700AB9A9}"/>
              </a:ext>
            </a:extLst>
          </p:cNvPr>
          <p:cNvSpPr txBox="1"/>
          <p:nvPr/>
        </p:nvSpPr>
        <p:spPr>
          <a:xfrm>
            <a:off x="725213" y="953841"/>
            <a:ext cx="10951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2"/>
              </a:rPr>
              <a:t>https://medium.com/artificialis/introduction-to-autoencoders-for-anomaly-detection-a9897591cc72</a:t>
            </a:r>
            <a:endParaRPr lang="en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962BF-7E23-358B-7932-073990F4956F}"/>
              </a:ext>
            </a:extLst>
          </p:cNvPr>
          <p:cNvSpPr txBox="1"/>
          <p:nvPr/>
        </p:nvSpPr>
        <p:spPr>
          <a:xfrm>
            <a:off x="320564" y="3081451"/>
            <a:ext cx="1176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https://medium.com/georgian-impact-blog/time-series-anomaly-detection-the-detectives-toolbox-9ef131dddaf9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BE41-0906-CD76-6774-D59B7A707965}"/>
              </a:ext>
            </a:extLst>
          </p:cNvPr>
          <p:cNvSpPr txBox="1"/>
          <p:nvPr/>
        </p:nvSpPr>
        <p:spPr>
          <a:xfrm>
            <a:off x="725213" y="2109979"/>
            <a:ext cx="900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4"/>
              </a:rPr>
              <a:t>https://towardsdatascience.com/anomaly-detection-with-autoencoder-b4cdce4866a6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74287020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92</Words>
  <Application>Microsoft Macintosh PowerPoint</Application>
  <PresentationFormat>Widescreen</PresentationFormat>
  <Paragraphs>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Helvetica</vt:lpstr>
      <vt:lpstr>inherit</vt:lpstr>
      <vt:lpstr>Segoe UI</vt:lpstr>
      <vt:lpstr>Segoe UI Light</vt:lpstr>
      <vt:lpstr>sohne</vt:lpstr>
      <vt:lpstr>Balancing Act</vt:lpstr>
      <vt:lpstr>Wellspring</vt:lpstr>
      <vt:lpstr>Star of the show</vt:lpstr>
      <vt:lpstr>Amusements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2023-03-04T00:06:41Z</dcterms:modified>
</cp:coreProperties>
</file>